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599525" cy="32399288"/>
  <p:notesSz cx="6858000" cy="9144000"/>
  <p:defaultTextStyle>
    <a:defPPr>
      <a:defRPr lang="zh-CN"/>
    </a:defPPr>
    <a:lvl1pPr marL="0" algn="l" defTabSz="3702530" rtl="0" eaLnBrk="1" latinLnBrk="0" hangingPunct="1">
      <a:defRPr sz="7268" kern="1200">
        <a:solidFill>
          <a:schemeClr val="tx1"/>
        </a:solidFill>
        <a:latin typeface="+mn-lt"/>
        <a:ea typeface="+mn-ea"/>
        <a:cs typeface="+mn-cs"/>
      </a:defRPr>
    </a:lvl1pPr>
    <a:lvl2pPr marL="1851265" algn="l" defTabSz="3702530" rtl="0" eaLnBrk="1" latinLnBrk="0" hangingPunct="1">
      <a:defRPr sz="7268" kern="1200">
        <a:solidFill>
          <a:schemeClr val="tx1"/>
        </a:solidFill>
        <a:latin typeface="+mn-lt"/>
        <a:ea typeface="+mn-ea"/>
        <a:cs typeface="+mn-cs"/>
      </a:defRPr>
    </a:lvl2pPr>
    <a:lvl3pPr marL="3702530" algn="l" defTabSz="3702530" rtl="0" eaLnBrk="1" latinLnBrk="0" hangingPunct="1">
      <a:defRPr sz="7268" kern="1200">
        <a:solidFill>
          <a:schemeClr val="tx1"/>
        </a:solidFill>
        <a:latin typeface="+mn-lt"/>
        <a:ea typeface="+mn-ea"/>
        <a:cs typeface="+mn-cs"/>
      </a:defRPr>
    </a:lvl3pPr>
    <a:lvl4pPr marL="5553795" algn="l" defTabSz="3702530" rtl="0" eaLnBrk="1" latinLnBrk="0" hangingPunct="1">
      <a:defRPr sz="7268" kern="1200">
        <a:solidFill>
          <a:schemeClr val="tx1"/>
        </a:solidFill>
        <a:latin typeface="+mn-lt"/>
        <a:ea typeface="+mn-ea"/>
        <a:cs typeface="+mn-cs"/>
      </a:defRPr>
    </a:lvl4pPr>
    <a:lvl5pPr marL="7405060" algn="l" defTabSz="3702530" rtl="0" eaLnBrk="1" latinLnBrk="0" hangingPunct="1">
      <a:defRPr sz="7268" kern="1200">
        <a:solidFill>
          <a:schemeClr val="tx1"/>
        </a:solidFill>
        <a:latin typeface="+mn-lt"/>
        <a:ea typeface="+mn-ea"/>
        <a:cs typeface="+mn-cs"/>
      </a:defRPr>
    </a:lvl5pPr>
    <a:lvl6pPr marL="9256325" algn="l" defTabSz="3702530" rtl="0" eaLnBrk="1" latinLnBrk="0" hangingPunct="1">
      <a:defRPr sz="7268" kern="1200">
        <a:solidFill>
          <a:schemeClr val="tx1"/>
        </a:solidFill>
        <a:latin typeface="+mn-lt"/>
        <a:ea typeface="+mn-ea"/>
        <a:cs typeface="+mn-cs"/>
      </a:defRPr>
    </a:lvl6pPr>
    <a:lvl7pPr marL="11107590" algn="l" defTabSz="3702530" rtl="0" eaLnBrk="1" latinLnBrk="0" hangingPunct="1">
      <a:defRPr sz="7268" kern="1200">
        <a:solidFill>
          <a:schemeClr val="tx1"/>
        </a:solidFill>
        <a:latin typeface="+mn-lt"/>
        <a:ea typeface="+mn-ea"/>
        <a:cs typeface="+mn-cs"/>
      </a:defRPr>
    </a:lvl7pPr>
    <a:lvl8pPr marL="12958855" algn="l" defTabSz="3702530" rtl="0" eaLnBrk="1" latinLnBrk="0" hangingPunct="1">
      <a:defRPr sz="7268" kern="1200">
        <a:solidFill>
          <a:schemeClr val="tx1"/>
        </a:solidFill>
        <a:latin typeface="+mn-lt"/>
        <a:ea typeface="+mn-ea"/>
        <a:cs typeface="+mn-cs"/>
      </a:defRPr>
    </a:lvl8pPr>
    <a:lvl9pPr marL="14810120" algn="l" defTabSz="3702530" rtl="0" eaLnBrk="1" latinLnBrk="0" hangingPunct="1">
      <a:defRPr sz="726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33" autoAdjust="0"/>
    <p:restoredTop sz="50000" autoAdjust="0"/>
  </p:normalViewPr>
  <p:slideViewPr>
    <p:cSldViewPr>
      <p:cViewPr>
        <p:scale>
          <a:sx n="70" d="100"/>
          <a:sy n="70" d="100"/>
        </p:scale>
        <p:origin x="144" y="-3784"/>
      </p:cViewPr>
      <p:guideLst>
        <p:guide orient="horz" pos="10205"/>
        <p:guide pos="68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0B56E-92EC-4A55-8285-269B9006422C}" type="datetimeFigureOut">
              <a:rPr lang="zh-CN" altLang="en-US" smtClean="0"/>
              <a:t>16/10/11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0489E-B825-47A8-BA19-2547BA2ACF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288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4852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1pPr>
    <a:lvl2pPr marL="527426" algn="l" defTabSz="1054852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2pPr>
    <a:lvl3pPr marL="1054852" algn="l" defTabSz="1054852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3pPr>
    <a:lvl4pPr marL="1582278" algn="l" defTabSz="1054852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4pPr>
    <a:lvl5pPr marL="2109704" algn="l" defTabSz="1054852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5pPr>
    <a:lvl6pPr marL="2637130" algn="l" defTabSz="1054852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6pPr>
    <a:lvl7pPr marL="3164556" algn="l" defTabSz="1054852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7pPr>
    <a:lvl8pPr marL="3691981" algn="l" defTabSz="1054852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8pPr>
    <a:lvl9pPr marL="4219407" algn="l" defTabSz="1054852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685800"/>
            <a:ext cx="228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0489E-B825-47A8-BA19-2547BA2ACF3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416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19965" y="10064782"/>
            <a:ext cx="18359597" cy="694484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39930" y="18359597"/>
            <a:ext cx="15119668" cy="8279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05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10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15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220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025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830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635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44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59655" y="1297477"/>
            <a:ext cx="4859893" cy="2764439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977" y="1297477"/>
            <a:ext cx="14219687" cy="2764439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215" y="20819548"/>
            <a:ext cx="18359597" cy="6434859"/>
          </a:xfrm>
        </p:spPr>
        <p:txBody>
          <a:bodyPr anchor="t"/>
          <a:lstStyle>
            <a:lvl1pPr algn="l">
              <a:defRPr sz="15747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215" y="13732204"/>
            <a:ext cx="18359597" cy="7087341"/>
          </a:xfrm>
        </p:spPr>
        <p:txBody>
          <a:bodyPr anchor="b"/>
          <a:lstStyle>
            <a:lvl1pPr marL="0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1pPr>
            <a:lvl2pPr marL="1805048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61009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3pPr>
            <a:lvl4pPr marL="5415143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4pPr>
            <a:lvl5pPr marL="7220190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5pPr>
            <a:lvl6pPr marL="9025238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6pPr>
            <a:lvl7pPr marL="10830285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7pPr>
            <a:lvl8pPr marL="12635333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8pPr>
            <a:lvl9pPr marL="14440380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79975" y="7559839"/>
            <a:ext cx="9539791" cy="21382033"/>
          </a:xfrm>
        </p:spPr>
        <p:txBody>
          <a:bodyPr/>
          <a:lstStyle>
            <a:lvl1pPr>
              <a:defRPr sz="11023"/>
            </a:lvl1pPr>
            <a:lvl2pPr>
              <a:defRPr sz="9561"/>
            </a:lvl2pPr>
            <a:lvl3pPr>
              <a:defRPr sz="787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79759" y="7559839"/>
            <a:ext cx="9539791" cy="21382033"/>
          </a:xfrm>
        </p:spPr>
        <p:txBody>
          <a:bodyPr/>
          <a:lstStyle>
            <a:lvl1pPr>
              <a:defRPr sz="11023"/>
            </a:lvl1pPr>
            <a:lvl2pPr>
              <a:defRPr sz="9561"/>
            </a:lvl2pPr>
            <a:lvl3pPr>
              <a:defRPr sz="787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77" y="7252346"/>
            <a:ext cx="9543541" cy="3022432"/>
          </a:xfrm>
        </p:spPr>
        <p:txBody>
          <a:bodyPr anchor="b"/>
          <a:lstStyle>
            <a:lvl1pPr marL="0" indent="0">
              <a:buNone/>
              <a:defRPr sz="9561" b="1"/>
            </a:lvl1pPr>
            <a:lvl2pPr marL="1805048" indent="0">
              <a:buNone/>
              <a:defRPr sz="7874" b="1"/>
            </a:lvl2pPr>
            <a:lvl3pPr marL="3610095" indent="0">
              <a:buNone/>
              <a:defRPr sz="7086" b="1"/>
            </a:lvl3pPr>
            <a:lvl4pPr marL="5415143" indent="0">
              <a:buNone/>
              <a:defRPr sz="6299" b="1"/>
            </a:lvl4pPr>
            <a:lvl5pPr marL="7220190" indent="0">
              <a:buNone/>
              <a:defRPr sz="6299" b="1"/>
            </a:lvl5pPr>
            <a:lvl6pPr marL="9025238" indent="0">
              <a:buNone/>
              <a:defRPr sz="6299" b="1"/>
            </a:lvl6pPr>
            <a:lvl7pPr marL="10830285" indent="0">
              <a:buNone/>
              <a:defRPr sz="6299" b="1"/>
            </a:lvl7pPr>
            <a:lvl8pPr marL="12635333" indent="0">
              <a:buNone/>
              <a:defRPr sz="6299" b="1"/>
            </a:lvl8pPr>
            <a:lvl9pPr marL="14440380" indent="0">
              <a:buNone/>
              <a:defRPr sz="6299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977" y="10274776"/>
            <a:ext cx="9543541" cy="18667091"/>
          </a:xfrm>
        </p:spPr>
        <p:txBody>
          <a:bodyPr/>
          <a:lstStyle>
            <a:lvl1pPr>
              <a:defRPr sz="9561"/>
            </a:lvl1pPr>
            <a:lvl2pPr>
              <a:defRPr sz="7874"/>
            </a:lvl2pPr>
            <a:lvl3pPr>
              <a:defRPr sz="7086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2263" y="7252346"/>
            <a:ext cx="9547289" cy="3022432"/>
          </a:xfrm>
        </p:spPr>
        <p:txBody>
          <a:bodyPr anchor="b"/>
          <a:lstStyle>
            <a:lvl1pPr marL="0" indent="0">
              <a:buNone/>
              <a:defRPr sz="9561" b="1"/>
            </a:lvl1pPr>
            <a:lvl2pPr marL="1805048" indent="0">
              <a:buNone/>
              <a:defRPr sz="7874" b="1"/>
            </a:lvl2pPr>
            <a:lvl3pPr marL="3610095" indent="0">
              <a:buNone/>
              <a:defRPr sz="7086" b="1"/>
            </a:lvl3pPr>
            <a:lvl4pPr marL="5415143" indent="0">
              <a:buNone/>
              <a:defRPr sz="6299" b="1"/>
            </a:lvl4pPr>
            <a:lvl5pPr marL="7220190" indent="0">
              <a:buNone/>
              <a:defRPr sz="6299" b="1"/>
            </a:lvl5pPr>
            <a:lvl6pPr marL="9025238" indent="0">
              <a:buNone/>
              <a:defRPr sz="6299" b="1"/>
            </a:lvl6pPr>
            <a:lvl7pPr marL="10830285" indent="0">
              <a:buNone/>
              <a:defRPr sz="6299" b="1"/>
            </a:lvl7pPr>
            <a:lvl8pPr marL="12635333" indent="0">
              <a:buNone/>
              <a:defRPr sz="6299" b="1"/>
            </a:lvl8pPr>
            <a:lvl9pPr marL="14440380" indent="0">
              <a:buNone/>
              <a:defRPr sz="6299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2263" y="10274776"/>
            <a:ext cx="9547289" cy="18667091"/>
          </a:xfrm>
        </p:spPr>
        <p:txBody>
          <a:bodyPr/>
          <a:lstStyle>
            <a:lvl1pPr>
              <a:defRPr sz="9561"/>
            </a:lvl1pPr>
            <a:lvl2pPr>
              <a:defRPr sz="7874"/>
            </a:lvl2pPr>
            <a:lvl3pPr>
              <a:defRPr sz="7086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16/10/11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16/10/11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978" y="1289974"/>
            <a:ext cx="7106095" cy="5489879"/>
          </a:xfrm>
        </p:spPr>
        <p:txBody>
          <a:bodyPr anchor="b"/>
          <a:lstStyle>
            <a:lvl1pPr algn="l">
              <a:defRPr sz="7874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4816" y="1289975"/>
            <a:ext cx="12074735" cy="27651895"/>
          </a:xfrm>
        </p:spPr>
        <p:txBody>
          <a:bodyPr/>
          <a:lstStyle>
            <a:lvl1pPr>
              <a:defRPr sz="12598"/>
            </a:lvl1pPr>
            <a:lvl2pPr>
              <a:defRPr sz="11023"/>
            </a:lvl2pPr>
            <a:lvl3pPr>
              <a:defRPr sz="9561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79978" y="6779854"/>
            <a:ext cx="7106095" cy="22162016"/>
          </a:xfrm>
        </p:spPr>
        <p:txBody>
          <a:bodyPr/>
          <a:lstStyle>
            <a:lvl1pPr marL="0" indent="0">
              <a:buNone/>
              <a:defRPr sz="5512"/>
            </a:lvl1pPr>
            <a:lvl2pPr marL="1805048" indent="0">
              <a:buNone/>
              <a:defRPr sz="4724"/>
            </a:lvl2pPr>
            <a:lvl3pPr marL="3610095" indent="0">
              <a:buNone/>
              <a:defRPr sz="3937"/>
            </a:lvl3pPr>
            <a:lvl4pPr marL="5415143" indent="0">
              <a:buNone/>
              <a:defRPr sz="3599"/>
            </a:lvl4pPr>
            <a:lvl5pPr marL="7220190" indent="0">
              <a:buNone/>
              <a:defRPr sz="3599"/>
            </a:lvl5pPr>
            <a:lvl6pPr marL="9025238" indent="0">
              <a:buNone/>
              <a:defRPr sz="3599"/>
            </a:lvl6pPr>
            <a:lvl7pPr marL="10830285" indent="0">
              <a:buNone/>
              <a:defRPr sz="3599"/>
            </a:lvl7pPr>
            <a:lvl8pPr marL="12635333" indent="0">
              <a:buNone/>
              <a:defRPr sz="3599"/>
            </a:lvl8pPr>
            <a:lvl9pPr marL="14440380" indent="0">
              <a:buNone/>
              <a:defRPr sz="359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3658" y="22679505"/>
            <a:ext cx="12959715" cy="2677443"/>
          </a:xfrm>
        </p:spPr>
        <p:txBody>
          <a:bodyPr anchor="b"/>
          <a:lstStyle>
            <a:lvl1pPr algn="l">
              <a:defRPr sz="7874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3658" y="2894936"/>
            <a:ext cx="12959715" cy="19439573"/>
          </a:xfrm>
        </p:spPr>
        <p:txBody>
          <a:bodyPr/>
          <a:lstStyle>
            <a:lvl1pPr marL="0" indent="0">
              <a:buNone/>
              <a:defRPr sz="12598"/>
            </a:lvl1pPr>
            <a:lvl2pPr marL="1805048" indent="0">
              <a:buNone/>
              <a:defRPr sz="11023"/>
            </a:lvl2pPr>
            <a:lvl3pPr marL="3610095" indent="0">
              <a:buNone/>
              <a:defRPr sz="9561"/>
            </a:lvl3pPr>
            <a:lvl4pPr marL="5415143" indent="0">
              <a:buNone/>
              <a:defRPr sz="7874"/>
            </a:lvl4pPr>
            <a:lvl5pPr marL="7220190" indent="0">
              <a:buNone/>
              <a:defRPr sz="7874"/>
            </a:lvl5pPr>
            <a:lvl6pPr marL="9025238" indent="0">
              <a:buNone/>
              <a:defRPr sz="7874"/>
            </a:lvl6pPr>
            <a:lvl7pPr marL="10830285" indent="0">
              <a:buNone/>
              <a:defRPr sz="7874"/>
            </a:lvl7pPr>
            <a:lvl8pPr marL="12635333" indent="0">
              <a:buNone/>
              <a:defRPr sz="7874"/>
            </a:lvl8pPr>
            <a:lvl9pPr marL="14440380" indent="0">
              <a:buNone/>
              <a:defRPr sz="7874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3658" y="25356948"/>
            <a:ext cx="12959715" cy="3802415"/>
          </a:xfrm>
        </p:spPr>
        <p:txBody>
          <a:bodyPr/>
          <a:lstStyle>
            <a:lvl1pPr marL="0" indent="0">
              <a:buNone/>
              <a:defRPr sz="5512"/>
            </a:lvl1pPr>
            <a:lvl2pPr marL="1805048" indent="0">
              <a:buNone/>
              <a:defRPr sz="4724"/>
            </a:lvl2pPr>
            <a:lvl3pPr marL="3610095" indent="0">
              <a:buNone/>
              <a:defRPr sz="3937"/>
            </a:lvl3pPr>
            <a:lvl4pPr marL="5415143" indent="0">
              <a:buNone/>
              <a:defRPr sz="3599"/>
            </a:lvl4pPr>
            <a:lvl5pPr marL="7220190" indent="0">
              <a:buNone/>
              <a:defRPr sz="3599"/>
            </a:lvl5pPr>
            <a:lvl6pPr marL="9025238" indent="0">
              <a:buNone/>
              <a:defRPr sz="3599"/>
            </a:lvl6pPr>
            <a:lvl7pPr marL="10830285" indent="0">
              <a:buNone/>
              <a:defRPr sz="3599"/>
            </a:lvl7pPr>
            <a:lvl8pPr marL="12635333" indent="0">
              <a:buNone/>
              <a:defRPr sz="3599"/>
            </a:lvl8pPr>
            <a:lvl9pPr marL="14440380" indent="0">
              <a:buNone/>
              <a:defRPr sz="359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16/10/11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accent3">
                <a:lumMod val="20000"/>
                <a:lumOff val="80000"/>
              </a:schemeClr>
            </a:gs>
            <a:gs pos="93000">
              <a:schemeClr val="accent3">
                <a:lumMod val="60000"/>
                <a:lumOff val="40000"/>
              </a:schemeClr>
            </a:gs>
            <a:gs pos="11000">
              <a:schemeClr val="bg1"/>
            </a:gs>
            <a:gs pos="100000">
              <a:schemeClr val="accent3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79977" y="1297473"/>
            <a:ext cx="19439573" cy="5399881"/>
          </a:xfrm>
          <a:prstGeom prst="rect">
            <a:avLst/>
          </a:prstGeom>
        </p:spPr>
        <p:txBody>
          <a:bodyPr vert="horz" lIns="320954" tIns="160477" rIns="320954" bIns="16047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77" y="7559839"/>
            <a:ext cx="19439573" cy="21382033"/>
          </a:xfrm>
          <a:prstGeom prst="rect">
            <a:avLst/>
          </a:prstGeom>
        </p:spPr>
        <p:txBody>
          <a:bodyPr vert="horz" lIns="320954" tIns="160477" rIns="320954" bIns="16047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79978" y="30029343"/>
            <a:ext cx="5039889" cy="1724962"/>
          </a:xfrm>
          <a:prstGeom prst="rect">
            <a:avLst/>
          </a:prstGeom>
        </p:spPr>
        <p:txBody>
          <a:bodyPr vert="horz" lIns="320954" tIns="160477" rIns="320954" bIns="160477" rtlCol="0" anchor="ctr"/>
          <a:lstStyle>
            <a:lvl1pPr algn="l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16/10/11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79839" y="30029343"/>
            <a:ext cx="6839850" cy="1724962"/>
          </a:xfrm>
          <a:prstGeom prst="rect">
            <a:avLst/>
          </a:prstGeom>
        </p:spPr>
        <p:txBody>
          <a:bodyPr vert="horz" lIns="320954" tIns="160477" rIns="320954" bIns="160477" rtlCol="0" anchor="ctr"/>
          <a:lstStyle>
            <a:lvl1pPr algn="ct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79661" y="30029343"/>
            <a:ext cx="5039889" cy="1724962"/>
          </a:xfrm>
          <a:prstGeom prst="rect">
            <a:avLst/>
          </a:prstGeom>
        </p:spPr>
        <p:txBody>
          <a:bodyPr vert="horz" lIns="320954" tIns="160477" rIns="320954" bIns="160477" rtlCol="0" anchor="ctr"/>
          <a:lstStyle>
            <a:lvl1pPr algn="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10095" rtl="0" eaLnBrk="1" latinLnBrk="0" hangingPunct="1">
        <a:spcBef>
          <a:spcPct val="0"/>
        </a:spcBef>
        <a:buNone/>
        <a:defRPr sz="174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3786" indent="-1353786" algn="l" defTabSz="3610095" rtl="0" eaLnBrk="1" latinLnBrk="0" hangingPunct="1">
        <a:spcBef>
          <a:spcPct val="20000"/>
        </a:spcBef>
        <a:buFont typeface="Arial" pitchFamily="34" charset="0"/>
        <a:buChar char="•"/>
        <a:defRPr sz="12598" kern="1200">
          <a:solidFill>
            <a:schemeClr val="tx1"/>
          </a:solidFill>
          <a:latin typeface="+mn-lt"/>
          <a:ea typeface="+mn-ea"/>
          <a:cs typeface="+mn-cs"/>
        </a:defRPr>
      </a:lvl1pPr>
      <a:lvl2pPr marL="2933203" indent="-1128155" algn="l" defTabSz="3610095" rtl="0" eaLnBrk="1" latinLnBrk="0" hangingPunct="1">
        <a:spcBef>
          <a:spcPct val="20000"/>
        </a:spcBef>
        <a:buFont typeface="Arial" pitchFamily="34" charset="0"/>
        <a:buChar char="–"/>
        <a:defRPr sz="11023" kern="1200">
          <a:solidFill>
            <a:schemeClr val="tx1"/>
          </a:solidFill>
          <a:latin typeface="+mn-lt"/>
          <a:ea typeface="+mn-ea"/>
          <a:cs typeface="+mn-cs"/>
        </a:defRPr>
      </a:lvl2pPr>
      <a:lvl3pPr marL="4512619" indent="-902524" algn="l" defTabSz="3610095" rtl="0" eaLnBrk="1" latinLnBrk="0" hangingPunct="1">
        <a:spcBef>
          <a:spcPct val="20000"/>
        </a:spcBef>
        <a:buFont typeface="Arial" pitchFamily="34" charset="0"/>
        <a:buChar char="•"/>
        <a:defRPr sz="9561" kern="1200">
          <a:solidFill>
            <a:schemeClr val="tx1"/>
          </a:solidFill>
          <a:latin typeface="+mn-lt"/>
          <a:ea typeface="+mn-ea"/>
          <a:cs typeface="+mn-cs"/>
        </a:defRPr>
      </a:lvl3pPr>
      <a:lvl4pPr marL="6317666" indent="-902524" algn="l" defTabSz="3610095" rtl="0" eaLnBrk="1" latinLnBrk="0" hangingPunct="1">
        <a:spcBef>
          <a:spcPct val="20000"/>
        </a:spcBef>
        <a:buFont typeface="Arial" pitchFamily="34" charset="0"/>
        <a:buChar char="–"/>
        <a:defRPr sz="7874" kern="1200">
          <a:solidFill>
            <a:schemeClr val="tx1"/>
          </a:solidFill>
          <a:latin typeface="+mn-lt"/>
          <a:ea typeface="+mn-ea"/>
          <a:cs typeface="+mn-cs"/>
        </a:defRPr>
      </a:lvl4pPr>
      <a:lvl5pPr marL="8122714" indent="-902524" algn="l" defTabSz="3610095" rtl="0" eaLnBrk="1" latinLnBrk="0" hangingPunct="1">
        <a:spcBef>
          <a:spcPct val="20000"/>
        </a:spcBef>
        <a:buFont typeface="Arial" pitchFamily="34" charset="0"/>
        <a:buChar char="»"/>
        <a:defRPr sz="7874" kern="1200">
          <a:solidFill>
            <a:schemeClr val="tx1"/>
          </a:solidFill>
          <a:latin typeface="+mn-lt"/>
          <a:ea typeface="+mn-ea"/>
          <a:cs typeface="+mn-cs"/>
        </a:defRPr>
      </a:lvl5pPr>
      <a:lvl6pPr marL="9927762" indent="-902524" algn="l" defTabSz="3610095" rtl="0" eaLnBrk="1" latinLnBrk="0" hangingPunct="1">
        <a:spcBef>
          <a:spcPct val="20000"/>
        </a:spcBef>
        <a:buFont typeface="Arial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6pPr>
      <a:lvl7pPr marL="11732809" indent="-902524" algn="l" defTabSz="3610095" rtl="0" eaLnBrk="1" latinLnBrk="0" hangingPunct="1">
        <a:spcBef>
          <a:spcPct val="20000"/>
        </a:spcBef>
        <a:buFont typeface="Arial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7pPr>
      <a:lvl8pPr marL="13537857" indent="-902524" algn="l" defTabSz="3610095" rtl="0" eaLnBrk="1" latinLnBrk="0" hangingPunct="1">
        <a:spcBef>
          <a:spcPct val="20000"/>
        </a:spcBef>
        <a:buFont typeface="Arial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8pPr>
      <a:lvl9pPr marL="15342904" indent="-902524" algn="l" defTabSz="3610095" rtl="0" eaLnBrk="1" latinLnBrk="0" hangingPunct="1">
        <a:spcBef>
          <a:spcPct val="20000"/>
        </a:spcBef>
        <a:buFont typeface="Arial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610095" rtl="0" eaLnBrk="1" latinLnBrk="0" hangingPunct="1">
        <a:defRPr sz="7086" kern="1200">
          <a:solidFill>
            <a:schemeClr val="tx1"/>
          </a:solidFill>
          <a:latin typeface="+mn-lt"/>
          <a:ea typeface="+mn-ea"/>
          <a:cs typeface="+mn-cs"/>
        </a:defRPr>
      </a:lvl1pPr>
      <a:lvl2pPr marL="1805048" algn="l" defTabSz="3610095" rtl="0" eaLnBrk="1" latinLnBrk="0" hangingPunct="1">
        <a:defRPr sz="7086" kern="1200">
          <a:solidFill>
            <a:schemeClr val="tx1"/>
          </a:solidFill>
          <a:latin typeface="+mn-lt"/>
          <a:ea typeface="+mn-ea"/>
          <a:cs typeface="+mn-cs"/>
        </a:defRPr>
      </a:lvl2pPr>
      <a:lvl3pPr marL="3610095" algn="l" defTabSz="3610095" rtl="0" eaLnBrk="1" latinLnBrk="0" hangingPunct="1"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415143" algn="l" defTabSz="3610095" rtl="0" eaLnBrk="1" latinLnBrk="0" hangingPunct="1">
        <a:defRPr sz="7086" kern="1200">
          <a:solidFill>
            <a:schemeClr val="tx1"/>
          </a:solidFill>
          <a:latin typeface="+mn-lt"/>
          <a:ea typeface="+mn-ea"/>
          <a:cs typeface="+mn-cs"/>
        </a:defRPr>
      </a:lvl4pPr>
      <a:lvl5pPr marL="7220190" algn="l" defTabSz="3610095" rtl="0" eaLnBrk="1" latinLnBrk="0" hangingPunct="1">
        <a:defRPr sz="7086" kern="1200">
          <a:solidFill>
            <a:schemeClr val="tx1"/>
          </a:solidFill>
          <a:latin typeface="+mn-lt"/>
          <a:ea typeface="+mn-ea"/>
          <a:cs typeface="+mn-cs"/>
        </a:defRPr>
      </a:lvl5pPr>
      <a:lvl6pPr marL="9025238" algn="l" defTabSz="3610095" rtl="0" eaLnBrk="1" latinLnBrk="0" hangingPunct="1">
        <a:defRPr sz="7086" kern="1200">
          <a:solidFill>
            <a:schemeClr val="tx1"/>
          </a:solidFill>
          <a:latin typeface="+mn-lt"/>
          <a:ea typeface="+mn-ea"/>
          <a:cs typeface="+mn-cs"/>
        </a:defRPr>
      </a:lvl6pPr>
      <a:lvl7pPr marL="10830285" algn="l" defTabSz="3610095" rtl="0" eaLnBrk="1" latinLnBrk="0" hangingPunct="1">
        <a:defRPr sz="7086" kern="1200">
          <a:solidFill>
            <a:schemeClr val="tx1"/>
          </a:solidFill>
          <a:latin typeface="+mn-lt"/>
          <a:ea typeface="+mn-ea"/>
          <a:cs typeface="+mn-cs"/>
        </a:defRPr>
      </a:lvl7pPr>
      <a:lvl8pPr marL="12635333" algn="l" defTabSz="3610095" rtl="0" eaLnBrk="1" latinLnBrk="0" hangingPunct="1">
        <a:defRPr sz="7086" kern="1200">
          <a:solidFill>
            <a:schemeClr val="tx1"/>
          </a:solidFill>
          <a:latin typeface="+mn-lt"/>
          <a:ea typeface="+mn-ea"/>
          <a:cs typeface="+mn-cs"/>
        </a:defRPr>
      </a:lvl8pPr>
      <a:lvl9pPr marL="14440380" algn="l" defTabSz="3610095" rtl="0" eaLnBrk="1" latinLnBrk="0" hangingPunct="1">
        <a:defRPr sz="70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89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31947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宋体</vt:lpstr>
      <vt:lpstr>Arial</vt:lpstr>
      <vt:lpstr>Office 主题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GongJian</dc:creator>
  <cp:lastModifiedBy>Chenren Xu</cp:lastModifiedBy>
  <cp:revision>945</cp:revision>
  <cp:lastPrinted>2016-01-10T14:28:37Z</cp:lastPrinted>
  <dcterms:created xsi:type="dcterms:W3CDTF">2014-02-06T06:05:58Z</dcterms:created>
  <dcterms:modified xsi:type="dcterms:W3CDTF">2016-10-11T00:00:55Z</dcterms:modified>
</cp:coreProperties>
</file>